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oefening 8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Een baantje op een PCB heeft een karakteristieke impedantie van 36 Ohm. De belasting bestaat uit een resistief deel van 108 Ohm en een capacitief deel van 2 pF beide in parallel geschakeld. Gebruik je Smith kaart om aan te passen aan dit baantje voor een frequentie van  2 GHz.</a:t>
            </a:r>
          </a:p>
          <a:p>
            <a:pPr/>
            <a:r>
              <a:t>(</a:t>
            </a:r>
            <a:r>
              <a:t>λ</a:t>
            </a:r>
            <a:r>
              <a:rPr sz="1800" baseline="-25000"/>
              <a:t>PCB</a:t>
            </a:r>
            <a:r>
              <a:t>= 80 mm) door het gebruik van een open stukje transmissielijn van de juiste lengte aangebracht op de juiste positie. Bereken deze lengte en positie.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312" y="566928"/>
            <a:ext cx="535137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Initiele waarde van de admittantie</a:t>
            </a:r>
            <a:endParaRPr sz="3200" b="1" i="0">
              <a:latin typeface="Arial"/>
            </a:endParaRP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312" y="5933774"/>
            <a:ext cx="2619375" cy="809625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662" y="7017719"/>
            <a:ext cx="6162675" cy="809625"/>
          </a:xfrm>
          <a:prstGeom prst="rect">
            <a:avLst/>
          </a:prstGeom>
        </p:spPr>
      </p:pic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8662" y="8101664"/>
            <a:ext cx="3114675" cy="8096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Smith kaart van de admittantie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admittantie (Siemens)     lengte baantje op PCB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45    Y= 26.46+52.76j mS            lengte=0.50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46    Y= 27.36+53.66j mS            lengte=0.51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47    Y= 28.31+54.58j mS            lengte=0.52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 48    Y= 29.30+55.51j mS            lengte=0.53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Berekening admittantie voor verschillende lengtes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Admittantie: aanpassing+open transmissielijn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360" y="566928"/>
            <a:ext cx="566928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hoek    admitantie (Siemens)     lengte coax (cm)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233       Y= -55.71j mS     lengte=2.59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234       Y= -54.52j mS     lengte=2.60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235       Y= -53.36j mS     lengte=2.61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 236       Y= -52.24j mS     lengte=2.62 cm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100" b="1" i="0">
                <a:latin typeface="Arial"/>
              </a:rPr>
              <a:t>Admittantie open transmissielijn als functie van de lengte</a:t>
            </a:r>
            <a:endParaRPr sz="3100" b="1" i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Circuit van de aangepaste antenne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479085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